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gif>
</file>

<file path=ppt/media/image5.gi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48DAD-47B6-828E-F182-0109D985D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5EA282-6445-26BA-D8DB-8C8CA50FF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C7A830-DA9A-8C3D-BF6F-94D7097A2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763015-130E-B767-D56D-E20C56B3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2A6E44-E5A0-A91E-25BA-D8C23CDA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009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08647-CB0D-3901-640E-ED544D55B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68AD95-9255-19A5-CF1D-228568DAE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C7CCB7-9F3E-8588-71B5-DDEB5D4F7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992436-791A-01CD-365F-FAEC245EB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91841E-0EF4-5050-C805-CD1652B9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3987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5A67EF9-9862-1413-4DF1-0E73BDAFD7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FD262C-F426-2982-BFDE-F1534D25A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93CFED-3365-C7FC-1BEC-DE9DFCAE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B79469-573B-EE57-4B43-5AF94F423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D9151B-E8CD-748E-BF92-88E098E2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9334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Lámina interior_op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1A2E76-457B-7287-B7E9-E9E0C0329F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623078"/>
            <a:ext cx="10515600" cy="518388"/>
          </a:xfrm>
        </p:spPr>
        <p:txBody>
          <a:bodyPr>
            <a:normAutofit/>
          </a:bodyPr>
          <a:lstStyle>
            <a:lvl1pPr marL="0" indent="0">
              <a:buNone/>
              <a:defRPr sz="4000" b="1" i="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Título de lámina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98520361-BD56-4E8E-9CB5-6FC8EDEDDB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1113" y="1991656"/>
            <a:ext cx="7569200" cy="3584575"/>
          </a:xfrm>
        </p:spPr>
        <p:txBody>
          <a:bodyPr/>
          <a:lstStyle>
            <a:lvl1pPr marL="0" indent="0">
              <a:buNone/>
              <a:defRPr sz="2000">
                <a:solidFill>
                  <a:srgbClr val="0C4581"/>
                </a:solidFill>
              </a:defRPr>
            </a:lvl1pPr>
          </a:lstStyle>
          <a:p>
            <a:pPr lvl="0"/>
            <a:r>
              <a:rPr lang="es-MX"/>
              <a:t>Texto de lámina. Lorem ipsum dolor sit amet.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5076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83908-C553-DF0A-2A78-9AF47B57A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F843E3-B888-42D0-26A3-F0FD1AEF5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4E3CDA-3F8B-5A04-2E7D-D6C4947F5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C911F6-7393-C724-48DC-CFDEF358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47E9ED-BCCD-3FB7-B01A-D8E751327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972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9CFA2-DB9E-CA0B-CCFD-C524762C2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E002A2-9B96-84D7-41F8-A1197050E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4D2C48-2D88-4E27-642B-13C65E55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A7FBB6-28DA-DDC1-61E0-F8A6AEB78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372C4C-B93C-BA87-D260-BC1C209C4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29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1A3B8-C5E4-42F6-F0C5-1A0EC47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E8FA6F-411E-8440-A3EB-4BD472CF73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7A8155-CEC0-8331-DBCF-AC276A2D5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81B4A3-DC7A-3E0F-C522-8F2C0F04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73000C-D1CB-E522-F19B-57B2B75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D17CC3-602E-D7C1-62D0-4CE2FD4B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6101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F7E5B-5942-03C0-A7C1-3883718B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2985FA-AAFF-2324-6818-6C334225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437646-5B0E-845E-8521-CA659D8AAA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B4A87C9-357E-2AC2-4047-686282853A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C43ACE-7918-4D5C-308B-B892FF106E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9659477-A1C0-7A85-3214-10FCDFD8A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C2FC44C-350D-8BF8-BA62-D4DD0C32A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375304C-E907-2757-8BE3-C7BF8555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033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A78BE-B7B2-284F-844E-DDB53F4F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5A9447-8552-7861-158E-D46D2BBC9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AAD73AD-BB8E-088A-AEDF-A7DE03E7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5CDB39B-72F5-0807-7F86-5C48B00B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630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7CA220-9C82-F8CA-6175-2095678BE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3FB1AB8-4F50-46A3-BA71-B9034F203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2BB3D1-7697-B69A-F426-BDE249BE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61713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8CAF6-119E-CAB8-F064-787C641F3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2C3F11-0D7D-A531-7C12-5F32EB6EE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73B732F-3D63-0808-6569-2612ED1CC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96EC30-6407-3809-1A0E-9FA75E55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544C8E-A9A1-4CCC-9B4C-2C714182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D419C1-2816-F963-A562-8E7B31E0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837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7B7F0-1DCF-1799-CD80-F636AF5EC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4D7C9F-2DCC-EF90-16A5-A8691C5C4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3D2297-DFBE-F385-CA7A-6B7AB99CA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7C4296-FCF0-9A98-0672-69A1B618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A10035-AC9E-5F41-333A-A1EA686F3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5A299F-D841-8301-9E71-B50F8F12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01738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882D0D9-8B08-2BDE-3F4A-2637698C9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0C3ED4-E298-FFED-F9BC-E806D6AED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F68206-56DF-C3E8-9B75-77074DB16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644B62-0B17-2C42-2CEB-293BDF82A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B7BC4D-589D-C056-D213-36D9AF5A2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1105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gif"/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1">
            <a:extLst>
              <a:ext uri="{FF2B5EF4-FFF2-40B4-BE49-F238E27FC236}">
                <a16:creationId xmlns:a16="http://schemas.microsoft.com/office/drawing/2014/main" id="{5AF5EA7D-9F62-6D00-16A7-F3C80EA6FEB3}"/>
              </a:ext>
            </a:extLst>
          </p:cNvPr>
          <p:cNvSpPr txBox="1">
            <a:spLocks/>
          </p:cNvSpPr>
          <p:nvPr/>
        </p:nvSpPr>
        <p:spPr>
          <a:xfrm>
            <a:off x="170235" y="331248"/>
            <a:ext cx="10515600" cy="51838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Cambios Morfológicos - Llaima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1C5A7FC5-842A-6470-95D5-754306E8A794}"/>
              </a:ext>
            </a:extLst>
          </p:cNvPr>
          <p:cNvSpPr txBox="1">
            <a:spLocks/>
          </p:cNvSpPr>
          <p:nvPr/>
        </p:nvSpPr>
        <p:spPr>
          <a:xfrm>
            <a:off x="831850" y="6368407"/>
            <a:ext cx="10588211" cy="799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3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0C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48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3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4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0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0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No se registran cambios morfológicos ni anomalías térmicas desde imágenes Sentinel 2 L2A. No se registran datos asociados a actividad superficial en volcán Llaima durante el mes de enero 2026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813DA54-722E-89B0-50DC-3148A33D02CD}"/>
              </a:ext>
            </a:extLst>
          </p:cNvPr>
          <p:cNvSpPr txBox="1"/>
          <p:nvPr/>
        </p:nvSpPr>
        <p:spPr>
          <a:xfrm>
            <a:off x="359942" y="763398"/>
            <a:ext cx="51504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No se registran cambios morfológicos ni anomalías térmicas desde imágenes Sentinel 2 L2A. No se registran datos asociados a actividad superficial en volcán Llaima durante el mes de enero 2026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C9BA0C7-3D30-1F4D-532E-9664D507B0EF}"/>
              </a:ext>
            </a:extLst>
          </p:cNvPr>
          <p:cNvSpPr txBox="1"/>
          <p:nvPr/>
        </p:nvSpPr>
        <p:spPr>
          <a:xfrm>
            <a:off x="6283361" y="700303"/>
            <a:ext cx="48946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No se registran cambios morfológicos ni anomalías térmicas desde imágenes Sentinel 2 L2A. No se registran datos asociados a actividad superficial en volcán Llaima durante el mes de enero 2026</a:t>
            </a:r>
          </a:p>
        </p:txBody>
      </p:sp>
      <p:pic>
        <p:nvPicPr>
          <p:cNvPr id="10" name="Picture 9" descr="Llaima_ThermalFalseColor_2026-01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6197" y="1225063"/>
            <a:ext cx="5061844" cy="5061844"/>
          </a:xfrm>
          <a:prstGeom prst="rect">
            <a:avLst/>
          </a:prstGeom>
        </p:spPr>
      </p:pic>
      <p:pic>
        <p:nvPicPr>
          <p:cNvPr id="11" name="Picture 10" descr="Llaima_RGB_2026-01.gi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597" y="1225063"/>
            <a:ext cx="5061843" cy="506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278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69</Words>
  <Application>Microsoft Office PowerPoint</Application>
  <PresentationFormat>Panorámica</PresentationFormat>
  <Paragraphs>6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Verdana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Nicolas Andres Mendoza Vivallo</dc:creator>
  <cp:lastModifiedBy>Nicolas Andres Mendoza Vivallo</cp:lastModifiedBy>
  <cp:revision>3</cp:revision>
  <dcterms:created xsi:type="dcterms:W3CDTF">2026-02-01T05:23:51Z</dcterms:created>
  <dcterms:modified xsi:type="dcterms:W3CDTF">2026-02-02T00:42:46Z</dcterms:modified>
</cp:coreProperties>
</file>

<file path=docProps/thumbnail.jpeg>
</file>